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Gotham 2 Italics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22" autoAdjust="0"/>
  </p:normalViewPr>
  <p:slideViewPr>
    <p:cSldViewPr>
      <p:cViewPr varScale="1">
        <p:scale>
          <a:sx n="69" d="100"/>
          <a:sy n="69" d="100"/>
        </p:scale>
        <p:origin x="90" y="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card&#10;&#10;Description automatically generated">
            <a:extLst>
              <a:ext uri="{FF2B5EF4-FFF2-40B4-BE49-F238E27FC236}">
                <a16:creationId xmlns:a16="http://schemas.microsoft.com/office/drawing/2014/main" id="{26692C21-5782-DF12-6CCF-EBAD9292E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C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in a gazebo&#10;&#10;Description automatically generated">
            <a:extLst>
              <a:ext uri="{FF2B5EF4-FFF2-40B4-BE49-F238E27FC236}">
                <a16:creationId xmlns:a16="http://schemas.microsoft.com/office/drawing/2014/main" id="{8FFACBBD-2ED0-E991-09A5-1D632C001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en and white website&#10;&#10;Description automatically generated">
            <a:extLst>
              <a:ext uri="{FF2B5EF4-FFF2-40B4-BE49-F238E27FC236}">
                <a16:creationId xmlns:a16="http://schemas.microsoft.com/office/drawing/2014/main" id="{AD7CAA11-49C5-13E5-BB0C-2A0BB06DB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B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60628" y="4940833"/>
            <a:ext cx="4235687" cy="5346167"/>
          </a:xfrm>
          <a:custGeom>
            <a:avLst/>
            <a:gdLst/>
            <a:ahLst/>
            <a:cxnLst/>
            <a:rect l="l" t="t" r="r" b="b"/>
            <a:pathLst>
              <a:path w="4235687" h="5346167">
                <a:moveTo>
                  <a:pt x="0" y="0"/>
                </a:moveTo>
                <a:lnTo>
                  <a:pt x="4235687" y="0"/>
                </a:lnTo>
                <a:lnTo>
                  <a:pt x="4235687" y="5346167"/>
                </a:lnTo>
                <a:lnTo>
                  <a:pt x="0" y="5346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1" name="Picture 10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21C8D31F-1836-48B8-0ADD-E88A8BA54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B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0598771" y="-3182138"/>
            <a:ext cx="17328413" cy="17328413"/>
          </a:xfrm>
          <a:custGeom>
            <a:avLst/>
            <a:gdLst/>
            <a:ahLst/>
            <a:cxnLst/>
            <a:rect l="l" t="t" r="r" b="b"/>
            <a:pathLst>
              <a:path w="17328413" h="17328413">
                <a:moveTo>
                  <a:pt x="0" y="0"/>
                </a:moveTo>
                <a:lnTo>
                  <a:pt x="17328413" y="0"/>
                </a:lnTo>
                <a:lnTo>
                  <a:pt x="17328413" y="17328413"/>
                </a:lnTo>
                <a:lnTo>
                  <a:pt x="0" y="173284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 descr="A close up of a flower&#10;&#10;Description automatically generated">
            <a:extLst>
              <a:ext uri="{FF2B5EF4-FFF2-40B4-BE49-F238E27FC236}">
                <a16:creationId xmlns:a16="http://schemas.microsoft.com/office/drawing/2014/main" id="{5FE02FB0-4226-3AE6-AEB6-0634DC8FF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 shot of a screen&#10;&#10;Description automatically generated">
            <a:extLst>
              <a:ext uri="{FF2B5EF4-FFF2-40B4-BE49-F238E27FC236}">
                <a16:creationId xmlns:a16="http://schemas.microsoft.com/office/drawing/2014/main" id="{0FC10603-B47A-AABF-550D-502BB9C9D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53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olar panels on a field&#10;&#10;Description automatically generated">
            <a:extLst>
              <a:ext uri="{FF2B5EF4-FFF2-40B4-BE49-F238E27FC236}">
                <a16:creationId xmlns:a16="http://schemas.microsoft.com/office/drawing/2014/main" id="{134C073C-945F-F338-521E-46E0EBF38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15998854" y="9257082"/>
            <a:ext cx="703626" cy="703626"/>
          </a:xfrm>
          <a:custGeom>
            <a:avLst/>
            <a:gdLst/>
            <a:ahLst/>
            <a:cxnLst/>
            <a:rect l="l" t="t" r="r" b="b"/>
            <a:pathLst>
              <a:path w="703626" h="703626">
                <a:moveTo>
                  <a:pt x="0" y="0"/>
                </a:moveTo>
                <a:lnTo>
                  <a:pt x="703626" y="0"/>
                </a:lnTo>
                <a:lnTo>
                  <a:pt x="703626" y="703626"/>
                </a:lnTo>
                <a:lnTo>
                  <a:pt x="0" y="703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101008" y="9172363"/>
            <a:ext cx="422750" cy="788345"/>
          </a:xfrm>
          <a:custGeom>
            <a:avLst/>
            <a:gdLst/>
            <a:ahLst/>
            <a:cxnLst/>
            <a:rect l="l" t="t" r="r" b="b"/>
            <a:pathLst>
              <a:path w="422750" h="788345">
                <a:moveTo>
                  <a:pt x="0" y="0"/>
                </a:moveTo>
                <a:lnTo>
                  <a:pt x="422750" y="0"/>
                </a:lnTo>
                <a:lnTo>
                  <a:pt x="422750" y="788345"/>
                </a:lnTo>
                <a:lnTo>
                  <a:pt x="0" y="7883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921197" y="9350598"/>
            <a:ext cx="4677608" cy="45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4"/>
              </a:lnSpc>
              <a:spcBef>
                <a:spcPct val="0"/>
              </a:spcBef>
            </a:pPr>
            <a:r>
              <a:rPr lang="en-US" sz="2695">
                <a:solidFill>
                  <a:srgbClr val="FFFFFF"/>
                </a:solidFill>
                <a:latin typeface="Gotham 2 Italics"/>
              </a:rPr>
              <a:t>Sustainability.richmond.edu</a:t>
            </a:r>
          </a:p>
        </p:txBody>
      </p:sp>
      <p:pic>
        <p:nvPicPr>
          <p:cNvPr id="21" name="Picture 2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844C783-E4A4-48C6-5E00-E1FAB4E0F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erson standing next to a poster&#10;&#10;Description automatically generated">
            <a:extLst>
              <a:ext uri="{FF2B5EF4-FFF2-40B4-BE49-F238E27FC236}">
                <a16:creationId xmlns:a16="http://schemas.microsoft.com/office/drawing/2014/main" id="{DAC3CD89-0F44-3372-CD45-BECF9A05F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and orange sign with text&#10;&#10;Description automatically generated with medium confidence">
            <a:extLst>
              <a:ext uri="{FF2B5EF4-FFF2-40B4-BE49-F238E27FC236}">
                <a16:creationId xmlns:a16="http://schemas.microsoft.com/office/drawing/2014/main" id="{E24AAB28-CBF1-BEF8-A7AA-75831120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4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alendar&#10;&#10;Description automatically generated">
            <a:extLst>
              <a:ext uri="{FF2B5EF4-FFF2-40B4-BE49-F238E27FC236}">
                <a16:creationId xmlns:a16="http://schemas.microsoft.com/office/drawing/2014/main" id="{80996BE1-839F-7A21-57C6-48FCD34A7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video game&#10;&#10;Description automatically generated">
            <a:extLst>
              <a:ext uri="{FF2B5EF4-FFF2-40B4-BE49-F238E27FC236}">
                <a16:creationId xmlns:a16="http://schemas.microsoft.com/office/drawing/2014/main" id="{6AD398CD-0B2B-F2FE-9BC8-7D56F1E0B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erson wearing a red shirt&#10;&#10;Description automatically generated">
            <a:extLst>
              <a:ext uri="{FF2B5EF4-FFF2-40B4-BE49-F238E27FC236}">
                <a16:creationId xmlns:a16="http://schemas.microsoft.com/office/drawing/2014/main" id="{88DC2D2C-093D-395D-EEF1-BB3B59FC0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and white calendar with a bridge and a river&#10;&#10;Description automatically generated">
            <a:extLst>
              <a:ext uri="{FF2B5EF4-FFF2-40B4-BE49-F238E27FC236}">
                <a16:creationId xmlns:a16="http://schemas.microsoft.com/office/drawing/2014/main" id="{57EA91D4-10EC-7787-9153-0F48699EB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website&#10;&#10;Description automatically generated">
            <a:extLst>
              <a:ext uri="{FF2B5EF4-FFF2-40B4-BE49-F238E27FC236}">
                <a16:creationId xmlns:a16="http://schemas.microsoft.com/office/drawing/2014/main" id="{E9345CB4-E965-5B7B-23B5-D0AAF146B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C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people standing in front of a buffet&#10;&#10;Description automatically generated">
            <a:extLst>
              <a:ext uri="{FF2B5EF4-FFF2-40B4-BE49-F238E27FC236}">
                <a16:creationId xmlns:a16="http://schemas.microsoft.com/office/drawing/2014/main" id="{5F6FF5B9-808D-B1BD-3D25-D56F89CA8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Custom</PresentationFormat>
  <Paragraphs>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Gotham 2 Italics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November 6, 12:30-1:30</dc:title>
  <dc:creator>Herrmann, Haley</dc:creator>
  <cp:lastModifiedBy>Herrmann, Haley</cp:lastModifiedBy>
  <cp:revision>3</cp:revision>
  <dcterms:created xsi:type="dcterms:W3CDTF">2006-08-16T00:00:00Z</dcterms:created>
  <dcterms:modified xsi:type="dcterms:W3CDTF">2023-11-06T12:56:33Z</dcterms:modified>
  <dc:identifier>DAFyXkG3K7U</dc:identifier>
</cp:coreProperties>
</file>